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72" d="100"/>
          <a:sy n="72" d="100"/>
        </p:scale>
        <p:origin x="-139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20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CC97D77-8E89-9E4A-8787-F060AB339419}" type="datetimeFigureOut">
              <a:rPr lang="en-US" smtClean="0"/>
              <a:t>1/30/10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7092B-D648-BF4B-B9D4-FC4B292CAC0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C97D77-8E89-9E4A-8787-F060AB339419}" type="datetimeFigureOut">
              <a:rPr lang="en-US" smtClean="0"/>
              <a:t>1/30/10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7092B-D648-BF4B-B9D4-FC4B292CAC0E}"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CC97D77-8E89-9E4A-8787-F060AB339419}" type="datetimeFigureOut">
              <a:rPr lang="en-US" smtClean="0"/>
              <a:t>1/30/10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7092B-D648-BF4B-B9D4-FC4B292CAC0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CC97D77-8E89-9E4A-8787-F060AB339419}" type="datetimeFigureOut">
              <a:rPr lang="en-US" smtClean="0"/>
              <a:t>1/30/10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7092B-D648-BF4B-B9D4-FC4B292CAC0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CC97D77-8E89-9E4A-8787-F060AB339419}" type="datetimeFigureOut">
              <a:rPr lang="en-US" smtClean="0"/>
              <a:t>1/30/10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7092B-D648-BF4B-B9D4-FC4B292CAC0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CC97D77-8E89-9E4A-8787-F060AB339419}" type="datetimeFigureOut">
              <a:rPr lang="en-US" smtClean="0"/>
              <a:t>1/30/10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7092B-D648-BF4B-B9D4-FC4B292CAC0E}"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C97D77-8E89-9E4A-8787-F060AB339419}" type="datetimeFigureOut">
              <a:rPr lang="en-US" smtClean="0"/>
              <a:t>1/30/10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7092B-D648-BF4B-B9D4-FC4B292CAC0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CC97D77-8E89-9E4A-8787-F060AB339419}" type="datetimeFigureOut">
              <a:rPr lang="en-US" smtClean="0"/>
              <a:t>1/30/10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7092B-D648-BF4B-B9D4-FC4B292CAC0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CC97D77-8E89-9E4A-8787-F060AB339419}" type="datetimeFigureOut">
              <a:rPr lang="en-US" smtClean="0"/>
              <a:t>1/30/10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D7092B-D648-BF4B-B9D4-FC4B292CAC0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CC97D77-8E89-9E4A-8787-F060AB339419}" type="datetimeFigureOut">
              <a:rPr lang="en-US" smtClean="0"/>
              <a:t>1/30/10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D7092B-D648-BF4B-B9D4-FC4B292CAC0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C97D77-8E89-9E4A-8787-F060AB339419}" type="datetimeFigureOut">
              <a:rPr lang="en-US" smtClean="0"/>
              <a:t>1/30/10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D7092B-D648-BF4B-B9D4-FC4B292CAC0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C97D77-8E89-9E4A-8787-F060AB339419}" type="datetimeFigureOut">
              <a:rPr lang="en-US" smtClean="0"/>
              <a:t>1/30/10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7092B-D648-BF4B-B9D4-FC4B292CAC0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5CC97D77-8E89-9E4A-8787-F060AB339419}" type="datetimeFigureOut">
              <a:rPr lang="en-US" smtClean="0"/>
              <a:t>1/30/10</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13D7092B-D648-BF4B-B9D4-FC4B292CAC0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72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Quotes</a:t>
            </a:r>
            <a:endParaRPr lang="en-US" sz="7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r>
              <a:rPr lang="en-US" sz="3600" b="1" dirty="0" smtClean="0"/>
              <a:t>“I </a:t>
            </a:r>
            <a:r>
              <a:rPr lang="en-US" sz="3600" b="1" dirty="0"/>
              <a:t>was thrown out of college for cheating on the metaphysics exam</a:t>
            </a:r>
            <a:r>
              <a:rPr lang="en-US" sz="3600" b="1" dirty="0" smtClean="0"/>
              <a:t>; I </a:t>
            </a:r>
            <a:r>
              <a:rPr lang="en-US" sz="3600" b="1" dirty="0"/>
              <a:t>looked into the soul of the boy next to </a:t>
            </a:r>
            <a:r>
              <a:rPr lang="en-US" sz="3600" b="1" dirty="0" smtClean="0"/>
              <a:t>me.”</a:t>
            </a:r>
          </a:p>
          <a:p>
            <a:pPr>
              <a:buNone/>
            </a:pPr>
            <a:endParaRPr lang="en-US" sz="3600" b="1" dirty="0" smtClean="0"/>
          </a:p>
          <a:p>
            <a:pPr>
              <a:buNone/>
            </a:pPr>
            <a:r>
              <a:rPr lang="en-US" sz="3600" b="1" dirty="0" smtClean="0"/>
              <a:t>Woody </a:t>
            </a:r>
            <a:r>
              <a:rPr lang="en-US" sz="3600" b="1" dirty="0"/>
              <a:t>Allen</a:t>
            </a:r>
          </a:p>
          <a:p>
            <a:endParaRPr lang="en-US" sz="36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r>
              <a:rPr lang="en-US" sz="3600" b="1" dirty="0" smtClean="0"/>
              <a:t>“Forty </a:t>
            </a:r>
            <a:r>
              <a:rPr lang="en-US" sz="3600" b="1" dirty="0"/>
              <a:t>is the old age of youth;</a:t>
            </a:r>
            <a:r>
              <a:rPr lang="en-US" sz="3600" b="1" dirty="0" smtClean="0"/>
              <a:t> fifty </a:t>
            </a:r>
            <a:r>
              <a:rPr lang="en-US" sz="3600" b="1" dirty="0"/>
              <a:t>is the youth of old age</a:t>
            </a:r>
            <a:r>
              <a:rPr lang="en-US" sz="3600" b="1" dirty="0" smtClean="0"/>
              <a:t>.”</a:t>
            </a:r>
          </a:p>
          <a:p>
            <a:pPr>
              <a:buNone/>
            </a:pPr>
            <a:endParaRPr lang="en-US" sz="3600" b="1" dirty="0" smtClean="0"/>
          </a:p>
          <a:p>
            <a:pPr>
              <a:buNone/>
            </a:pPr>
            <a:r>
              <a:rPr lang="en-US" sz="3600" b="1" dirty="0" smtClean="0"/>
              <a:t>Victor </a:t>
            </a:r>
            <a:r>
              <a:rPr lang="en-US" sz="3600" b="1" dirty="0"/>
              <a:t>Hugo</a:t>
            </a:r>
          </a:p>
          <a:p>
            <a:endParaRPr lang="en-US" sz="36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a:buNone/>
            </a:pPr>
            <a:r>
              <a:rPr lang="en-US" sz="3200" b="1" dirty="0" smtClean="0"/>
              <a:t>“My </a:t>
            </a:r>
            <a:r>
              <a:rPr lang="en-US" sz="3200" b="1" dirty="0"/>
              <a:t>friends have made the story of my life.</a:t>
            </a:r>
            <a:r>
              <a:rPr lang="en-US" sz="3200" b="1" dirty="0" smtClean="0"/>
              <a:t> In </a:t>
            </a:r>
            <a:r>
              <a:rPr lang="en-US" sz="3200" b="1" dirty="0"/>
              <a:t>a thousand ways they have turned my limitations into beautiful privileges, and enabled me to walk serene and happy in the shadow cast by my deprivation</a:t>
            </a:r>
            <a:r>
              <a:rPr lang="en-US" sz="3200" b="1" dirty="0" smtClean="0"/>
              <a:t>.”</a:t>
            </a:r>
          </a:p>
          <a:p>
            <a:pPr>
              <a:buNone/>
            </a:pPr>
            <a:endParaRPr lang="en-US" sz="3200" b="1" dirty="0" smtClean="0"/>
          </a:p>
          <a:p>
            <a:pPr>
              <a:buNone/>
            </a:pPr>
            <a:r>
              <a:rPr lang="en-US" sz="3200" b="1" dirty="0" smtClean="0"/>
              <a:t>Helen </a:t>
            </a:r>
            <a:r>
              <a:rPr lang="en-US" sz="3200" b="1" dirty="0"/>
              <a:t>Keller</a:t>
            </a:r>
          </a:p>
          <a:p>
            <a:pPr>
              <a:buNone/>
            </a:pPr>
            <a:endParaRPr lang="en-US" sz="32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r>
              <a:rPr lang="en-US" sz="3000" b="1" dirty="0" smtClean="0"/>
              <a:t>“Everyone </a:t>
            </a:r>
            <a:r>
              <a:rPr lang="en-US" sz="3000" b="1" dirty="0"/>
              <a:t>wants to understand painting. Why don't they try to understand the singing of birds? People love the night, a flower, everything that surrounds them without trying to understand them</a:t>
            </a:r>
            <a:r>
              <a:rPr lang="en-US" sz="3000" b="1" dirty="0" smtClean="0"/>
              <a:t>.</a:t>
            </a:r>
            <a:r>
              <a:rPr lang="en-US" sz="3000" b="1" dirty="0"/>
              <a:t> </a:t>
            </a:r>
            <a:r>
              <a:rPr lang="en-US" sz="3000" b="1" dirty="0" smtClean="0"/>
              <a:t>But </a:t>
            </a:r>
            <a:r>
              <a:rPr lang="en-US" sz="3000" b="1" dirty="0"/>
              <a:t>painting - that they must understand</a:t>
            </a:r>
            <a:r>
              <a:rPr lang="en-US" sz="3000" b="1" dirty="0" smtClean="0"/>
              <a:t>.”</a:t>
            </a:r>
          </a:p>
          <a:p>
            <a:endParaRPr lang="en-US" sz="3000" b="1" dirty="0" smtClean="0"/>
          </a:p>
          <a:p>
            <a:pPr>
              <a:buNone/>
            </a:pPr>
            <a:r>
              <a:rPr lang="en-US" sz="3000" b="1" dirty="0" smtClean="0"/>
              <a:t>Pablo </a:t>
            </a:r>
            <a:r>
              <a:rPr lang="en-US" sz="3000" b="1" dirty="0"/>
              <a:t>Picasso</a:t>
            </a:r>
          </a:p>
          <a:p>
            <a:endParaRPr lang="en-US" sz="30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9275" y="533400"/>
            <a:ext cx="8042276" cy="4343400"/>
          </a:xfrm>
        </p:spPr>
        <p:txBody>
          <a:bodyPr>
            <a:noAutofit/>
          </a:bodyPr>
          <a:lstStyle/>
          <a:p>
            <a:pPr>
              <a:buNone/>
            </a:pPr>
            <a:r>
              <a:rPr lang="en-US" sz="2600" b="1" dirty="0" smtClean="0"/>
              <a:t>“When </a:t>
            </a:r>
            <a:r>
              <a:rPr lang="en-US" sz="2600" b="1" dirty="0"/>
              <a:t>power leads man toward arrogance, poetry reminds him of his limitations. When power narrows the areas of man's concern, poetry reminds him of the richness and diversity of his experience. When power corrupts, poetry cleanses.</a:t>
            </a:r>
            <a:r>
              <a:rPr lang="en-US" sz="2600" b="1" dirty="0" smtClean="0"/>
              <a:t> For </a:t>
            </a:r>
            <a:r>
              <a:rPr lang="en-US" sz="2600" b="1" dirty="0"/>
              <a:t>art establishes the basic human truths which must serve as the touchstones of our </a:t>
            </a:r>
            <a:r>
              <a:rPr lang="en-US" sz="2600" b="1" dirty="0" smtClean="0"/>
              <a:t>judgment</a:t>
            </a:r>
            <a:r>
              <a:rPr lang="en-US" sz="2600" b="1" dirty="0"/>
              <a:t>. The artist. . . faithful to his personal vision of reality, becomes the last champion of the individual mind and sensibility against an intrusive society and an offensive state</a:t>
            </a:r>
            <a:r>
              <a:rPr lang="en-US" sz="2600" b="1" dirty="0" smtClean="0"/>
              <a:t>.”</a:t>
            </a:r>
          </a:p>
          <a:p>
            <a:pPr>
              <a:buNone/>
            </a:pPr>
            <a:endParaRPr lang="en-US" sz="2600" b="1" dirty="0" smtClean="0"/>
          </a:p>
          <a:p>
            <a:pPr>
              <a:buNone/>
            </a:pPr>
            <a:r>
              <a:rPr lang="en-US" sz="2600" b="1" dirty="0" smtClean="0"/>
              <a:t>John </a:t>
            </a:r>
            <a:r>
              <a:rPr lang="en-US" sz="2600" b="1" dirty="0"/>
              <a:t>F. Kennedy</a:t>
            </a:r>
          </a:p>
          <a:p>
            <a:endParaRPr lang="en-US" sz="26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r>
              <a:rPr lang="en-US" sz="3600" b="1" dirty="0" smtClean="0"/>
              <a:t>“My </a:t>
            </a:r>
            <a:r>
              <a:rPr lang="en-US" sz="3600" b="1" dirty="0"/>
              <a:t>words fly up, my thoughts remain below</a:t>
            </a:r>
            <a:r>
              <a:rPr lang="en-US" sz="3600" b="1" dirty="0" smtClean="0"/>
              <a:t>;</a:t>
            </a:r>
            <a:r>
              <a:rPr lang="en-US" sz="3600" b="1" dirty="0"/>
              <a:t> </a:t>
            </a:r>
            <a:r>
              <a:rPr lang="en-US" sz="3600" b="1" dirty="0" smtClean="0"/>
              <a:t>Words </a:t>
            </a:r>
            <a:r>
              <a:rPr lang="en-US" sz="3600" b="1" dirty="0"/>
              <a:t>without thoughts never to heaven go</a:t>
            </a:r>
            <a:r>
              <a:rPr lang="en-US" sz="3600" b="1" dirty="0" smtClean="0"/>
              <a:t>.”</a:t>
            </a:r>
          </a:p>
          <a:p>
            <a:pPr>
              <a:buNone/>
            </a:pPr>
            <a:endParaRPr lang="en-US" sz="3600" b="1" dirty="0" smtClean="0"/>
          </a:p>
          <a:p>
            <a:pPr>
              <a:buNone/>
            </a:pPr>
            <a:r>
              <a:rPr lang="en-US" sz="3600" b="1" dirty="0" smtClean="0"/>
              <a:t>William </a:t>
            </a:r>
            <a:r>
              <a:rPr lang="en-US" sz="3600" b="1" dirty="0"/>
              <a:t>Shakespeare</a:t>
            </a:r>
          </a:p>
          <a:p>
            <a:endParaRPr lang="en-US" sz="3600"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65</TotalTime>
  <Words>259</Words>
  <Application>Microsoft Macintosh PowerPoint</Application>
  <PresentationFormat>On-screen Show (4:3)</PresentationFormat>
  <Paragraphs>19</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Breeze</vt:lpstr>
      <vt:lpstr>Quotes</vt:lpstr>
      <vt:lpstr>Slide 2</vt:lpstr>
      <vt:lpstr>Slide 3</vt:lpstr>
      <vt:lpstr>Slide 4</vt:lpstr>
      <vt:lpstr>Slide 5</vt:lpstr>
      <vt:lpstr>Slide 6</vt:lpstr>
      <vt:lpstr>Slide 7</vt:lpstr>
    </vt:vector>
  </TitlesOfParts>
  <Company>KCSD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Quotes</dc:title>
  <dc:creator>Kathy</dc:creator>
  <cp:lastModifiedBy>Kathy</cp:lastModifiedBy>
  <cp:revision>3</cp:revision>
  <dcterms:created xsi:type="dcterms:W3CDTF">2010-01-30T13:33:56Z</dcterms:created>
  <dcterms:modified xsi:type="dcterms:W3CDTF">2010-01-30T14:39:13Z</dcterms:modified>
</cp:coreProperties>
</file>